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8" r:id="rId11"/>
    <p:sldId id="264" r:id="rId12"/>
    <p:sldId id="269" r:id="rId13"/>
    <p:sldId id="270" r:id="rId14"/>
    <p:sldId id="265" r:id="rId15"/>
    <p:sldId id="271" r:id="rId16"/>
    <p:sldId id="266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19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b3c63e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_2#59498e9be?sp=1&amp;vcp=1&amp;pid=d3014a537&amp;color=0,0,0&amp;vtp=1&amp;bbb=1&amp;hb=1">
            <a:extLst>
              <a:ext uri="{FF2B5EF4-FFF2-40B4-BE49-F238E27FC236}">
                <a16:creationId xmlns:a16="http://schemas.microsoft.com/office/drawing/2014/main" id="{5FC75B6D-8F17-2F8A-F230-42D64034B322}"/>
              </a:ext>
            </a:extLst>
          </p:cNvPr>
          <p:cNvSpPr/>
          <p:nvPr/>
        </p:nvSpPr>
        <p:spPr>
          <a:xfrm>
            <a:off x="502920" y="900000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‘we’.My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teammates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champions,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drumbeat.”</a:t>
            </a:r>
            <a:endParaRPr lang="en-US" altLang="zh-CN" sz="2400" dirty="0"/>
          </a:p>
        </p:txBody>
      </p:sp>
      <p:sp>
        <p:nvSpPr>
          <p:cNvPr id="3" name="QM_5_BD.13_3#59498e9be?sp=1&amp;vcp=1&amp;pid=d3014a537&amp;color=0,0,0&amp;vtp=1&amp;bbb=1&amp;hb=1">
            <a:extLst>
              <a:ext uri="{FF2B5EF4-FFF2-40B4-BE49-F238E27FC236}">
                <a16:creationId xmlns:a16="http://schemas.microsoft.com/office/drawing/2014/main" id="{0EDD76BB-1353-0B7B-BC5C-8416765122DD}"/>
              </a:ext>
            </a:extLst>
          </p:cNvPr>
          <p:cNvSpPr/>
          <p:nvPr/>
        </p:nvSpPr>
        <p:spPr>
          <a:xfrm>
            <a:off x="502920" y="2427414"/>
            <a:ext cx="11183112" cy="35606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continuous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Although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race.”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race,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circle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loudly.“Taking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realized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（important）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cooperation.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bringing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（proud）.</a:t>
            </a:r>
            <a:endParaRPr lang="en-US" altLang="zh-CN" sz="2400" dirty="0"/>
          </a:p>
        </p:txBody>
      </p:sp>
      <p:sp>
        <p:nvSpPr>
          <p:cNvPr id="4" name="QM_5_EX.24_1#59498e9be?vcp=1&amp;pid=d3014a537&amp;color=0,0,0&amp;vtp=1&amp;bbb=1">
            <a:extLst>
              <a:ext uri="{FF2B5EF4-FFF2-40B4-BE49-F238E27FC236}">
                <a16:creationId xmlns:a16="http://schemas.microsoft.com/office/drawing/2014/main" id="{6994F748-CFC8-E286-77E3-502A8A747070}"/>
              </a:ext>
            </a:extLst>
          </p:cNvPr>
          <p:cNvSpPr/>
          <p:nvPr/>
        </p:nvSpPr>
        <p:spPr>
          <a:xfrm>
            <a:off x="502920" y="5999543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本文主要讲述了一名外国学生参加中国的龙舟赛的经历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5_AN.18_1#59498e9be.blank?vcp=1&amp;pid=d3014a537&amp;color=0,0,0&amp;vpa=15&amp;vtp=1&amp;bbb=1">
            <a:extLst>
              <a:ext uri="{FF2B5EF4-FFF2-40B4-BE49-F238E27FC236}">
                <a16:creationId xmlns:a16="http://schemas.microsoft.com/office/drawing/2014/main" id="{09A49013-AB14-9C4E-CD12-D5E9426F5C92}"/>
              </a:ext>
            </a:extLst>
          </p:cNvPr>
          <p:cNvSpPr/>
          <p:nvPr/>
        </p:nvSpPr>
        <p:spPr>
          <a:xfrm>
            <a:off x="748188" y="874219"/>
            <a:ext cx="6619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6" name="QM_5_AN.19_1#59498e9be.blank?vcp=1&amp;pid=d3014a537&amp;color=0,0,0&amp;vpa=16&amp;vtp=1&amp;bbb=1">
            <a:extLst>
              <a:ext uri="{FF2B5EF4-FFF2-40B4-BE49-F238E27FC236}">
                <a16:creationId xmlns:a16="http://schemas.microsoft.com/office/drawing/2014/main" id="{C06904D4-1FA6-F508-0BCC-A353C5C422BD}"/>
              </a:ext>
            </a:extLst>
          </p:cNvPr>
          <p:cNvSpPr/>
          <p:nvPr/>
        </p:nvSpPr>
        <p:spPr>
          <a:xfrm>
            <a:off x="9665177" y="874219"/>
            <a:ext cx="858076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endParaRPr lang="en-US" altLang="zh-CN" sz="2400" dirty="0"/>
          </a:p>
        </p:txBody>
      </p:sp>
      <p:sp>
        <p:nvSpPr>
          <p:cNvPr id="7" name="QM_5_AN.20_1#59498e9be.blank?vcp=1&amp;pid=d3014a537&amp;color=0,0,0&amp;vpa=17&amp;vtp=1&amp;bbb=1">
            <a:extLst>
              <a:ext uri="{FF2B5EF4-FFF2-40B4-BE49-F238E27FC236}">
                <a16:creationId xmlns:a16="http://schemas.microsoft.com/office/drawing/2014/main" id="{52A7C9A8-F4B8-D8F9-B6C3-E4EF3AC23463}"/>
              </a:ext>
            </a:extLst>
          </p:cNvPr>
          <p:cNvSpPr/>
          <p:nvPr/>
        </p:nvSpPr>
        <p:spPr>
          <a:xfrm>
            <a:off x="8196168" y="2401633"/>
            <a:ext cx="1010476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endParaRPr lang="en-US" altLang="zh-CN" sz="2400" dirty="0"/>
          </a:p>
        </p:txBody>
      </p:sp>
      <p:sp>
        <p:nvSpPr>
          <p:cNvPr id="8" name="QM_5_AN.21_1#59498e9be.blank?vcp=1&amp;pid=d3014a537&amp;color=0,0,0&amp;vpa=18&amp;vtp=1">
            <a:extLst>
              <a:ext uri="{FF2B5EF4-FFF2-40B4-BE49-F238E27FC236}">
                <a16:creationId xmlns:a16="http://schemas.microsoft.com/office/drawing/2014/main" id="{4739ED4E-E30B-D812-0871-F6D8E6AD8108}"/>
              </a:ext>
            </a:extLst>
          </p:cNvPr>
          <p:cNvSpPr/>
          <p:nvPr/>
        </p:nvSpPr>
        <p:spPr>
          <a:xfrm>
            <a:off x="2846864" y="3963733"/>
            <a:ext cx="3730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M_5_AN.22_1#59498e9be.blank?vcp=1&amp;pid=d3014a537&amp;color=0,0,0&amp;vpa=19&amp;vtp=1&amp;bbb=1">
            <a:extLst>
              <a:ext uri="{FF2B5EF4-FFF2-40B4-BE49-F238E27FC236}">
                <a16:creationId xmlns:a16="http://schemas.microsoft.com/office/drawing/2014/main" id="{04ADD77C-06E7-6FA5-83F7-7DE5EAFDD8E7}"/>
              </a:ext>
            </a:extLst>
          </p:cNvPr>
          <p:cNvSpPr/>
          <p:nvPr/>
        </p:nvSpPr>
        <p:spPr>
          <a:xfrm>
            <a:off x="1208563" y="4471733"/>
            <a:ext cx="170973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importance</a:t>
            </a:r>
            <a:endParaRPr lang="en-US" altLang="zh-CN" sz="2400" dirty="0"/>
          </a:p>
        </p:txBody>
      </p:sp>
      <p:sp>
        <p:nvSpPr>
          <p:cNvPr id="10" name="QM_5_AN.23_1#59498e9be.blank?vcp=1&amp;pid=d3014a537&amp;color=0,0,0&amp;vpa=20&amp;vtp=1&amp;bbb=1">
            <a:extLst>
              <a:ext uri="{FF2B5EF4-FFF2-40B4-BE49-F238E27FC236}">
                <a16:creationId xmlns:a16="http://schemas.microsoft.com/office/drawing/2014/main" id="{2935D02D-57F5-5427-96A5-11ACBDFCA92E}"/>
              </a:ext>
            </a:extLst>
          </p:cNvPr>
          <p:cNvSpPr/>
          <p:nvPr/>
        </p:nvSpPr>
        <p:spPr>
          <a:xfrm>
            <a:off x="1429226" y="5481446"/>
            <a:ext cx="1248601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45263383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5_1#eb134ab40?htil=1&amp;vcp=1&amp;pid=d3014a537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284" y="1542608"/>
            <a:ext cx="2505456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25_2#eb134ab40?htil=1&amp;vcp=1&amp;pid=d3014a537&amp;color=0,0,0&amp;vtp=1&amp;bt=1&amp;bbb=1&amp;hb=1&amp;hs=1"/>
          <p:cNvSpPr/>
          <p:nvPr/>
        </p:nvSpPr>
        <p:spPr>
          <a:xfrm>
            <a:off x="502920" y="1496888"/>
            <a:ext cx="854049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·世界主要国家的文化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习俗与文化景观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、节假日与庆祝活动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词数：264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4" name="QM_5_BD.25_3#eb134ab40?htil=1&amp;sp=1&amp;vcp=1&amp;pid=d3014a537&amp;color=0,0,0&amp;vtp=1&amp;bbb=1&amp;hb=1&amp;hs=1"/>
          <p:cNvSpPr/>
          <p:nvPr/>
        </p:nvSpPr>
        <p:spPr>
          <a:xfrm>
            <a:off x="502920" y="2593533"/>
            <a:ext cx="8540496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[2024湖南长沙中考]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（mark）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M_5_AN.26_1#eb134ab40.blank?vcp=1&amp;pid=d3014a537&amp;color=0,0,0&amp;vpa=21&amp;vtp=1&amp;bbb=1"/>
          <p:cNvSpPr/>
          <p:nvPr/>
        </p:nvSpPr>
        <p:spPr>
          <a:xfrm>
            <a:off x="2627789" y="3124393"/>
            <a:ext cx="1050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marks</a:t>
            </a:r>
            <a:endParaRPr lang="en-US" altLang="zh-CN" sz="2400" dirty="0"/>
          </a:p>
        </p:txBody>
      </p:sp>
      <p:sp>
        <p:nvSpPr>
          <p:cNvPr id="10" name="QM_5_AN.27_1#eb134ab40.blank?vcp=1&amp;pid=d3014a537&amp;color=0,0,0&amp;vpa=22&amp;vtp=1&amp;bbb=1"/>
          <p:cNvSpPr/>
          <p:nvPr/>
        </p:nvSpPr>
        <p:spPr>
          <a:xfrm>
            <a:off x="5788501" y="4216593"/>
            <a:ext cx="474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1" name="QM_5_AN.28_1#eb134ab40.blank?vcp=1&amp;pid=d3014a537&amp;color=0,0,0&amp;vpa=23&amp;vtp=1&amp;bbb=1"/>
          <p:cNvSpPr/>
          <p:nvPr/>
        </p:nvSpPr>
        <p:spPr>
          <a:xfrm>
            <a:off x="5131276" y="4762693"/>
            <a:ext cx="1457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meanings</a:t>
            </a:r>
            <a:endParaRPr lang="en-US" altLang="zh-CN" sz="2400" dirty="0"/>
          </a:p>
        </p:txBody>
      </p:sp>
      <p:sp>
        <p:nvSpPr>
          <p:cNvPr id="20" name="QM_5_BD.25_3#eb134ab40?htil=1&amp;sp=1&amp;vcp=1&amp;pid=d3014a537&amp;color=0,0,0&amp;vtp=1&amp;bbb=1&amp;hb=1&amp;hs=1">
            <a:extLst>
              <a:ext uri="{FF2B5EF4-FFF2-40B4-BE49-F238E27FC236}">
                <a16:creationId xmlns:a16="http://schemas.microsoft.com/office/drawing/2014/main" id="{EC3CA355-A6A7-FF27-B78B-C61289B57C54}"/>
              </a:ext>
            </a:extLst>
          </p:cNvPr>
          <p:cNvSpPr/>
          <p:nvPr/>
        </p:nvSpPr>
        <p:spPr>
          <a:xfrm>
            <a:off x="502920" y="4244533"/>
            <a:ext cx="1118401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（meaning）.They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represent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（象征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beginnings.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5_4#eb134ab40?htil=1&amp;sp=1&amp;vcp=1&amp;pid=d3014a537&amp;color=0,0,0&amp;vtp=1&amp;bbb=1&amp;hb=1">
            <a:extLst>
              <a:ext uri="{FF2B5EF4-FFF2-40B4-BE49-F238E27FC236}">
                <a16:creationId xmlns:a16="http://schemas.microsoft.com/office/drawing/2014/main" id="{153E8197-7198-E5C7-7043-A2260268D300}"/>
              </a:ext>
            </a:extLst>
          </p:cNvPr>
          <p:cNvSpPr/>
          <p:nvPr/>
        </p:nvSpPr>
        <p:spPr>
          <a:xfrm>
            <a:off x="503995" y="916855"/>
            <a:ext cx="11184010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Orchids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（兰花）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purple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（represent）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Orchids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（luck）,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period,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must.</a:t>
            </a:r>
            <a:endParaRPr lang="en-US" altLang="zh-CN" sz="2400" dirty="0"/>
          </a:p>
        </p:txBody>
      </p:sp>
      <p:sp>
        <p:nvSpPr>
          <p:cNvPr id="3" name="QM_5_BD.25_5#eb134ab40?htil=1&amp;sp=1&amp;vcp=1&amp;pid=d3014a537&amp;color=0,0,0&amp;vtp=1&amp;bbb=1&amp;hb=1">
            <a:extLst>
              <a:ext uri="{FF2B5EF4-FFF2-40B4-BE49-F238E27FC236}">
                <a16:creationId xmlns:a16="http://schemas.microsoft.com/office/drawing/2014/main" id="{2DE782E7-C277-1F26-F196-6CAB447C0737}"/>
              </a:ext>
            </a:extLst>
          </p:cNvPr>
          <p:cNvSpPr/>
          <p:nvPr/>
        </p:nvSpPr>
        <p:spPr>
          <a:xfrm>
            <a:off x="503995" y="3114765"/>
            <a:ext cx="11184010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Peonies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（牡丹）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pink,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peonies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（give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Peonies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wealth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（rich）.</a:t>
            </a:r>
            <a:endParaRPr lang="en-US" altLang="zh-CN" sz="2400" dirty="0"/>
          </a:p>
        </p:txBody>
      </p:sp>
      <p:sp>
        <p:nvSpPr>
          <p:cNvPr id="4" name="QM_5_BD.25_6#eb134ab40?htil=1&amp;sp=1&amp;vcp=1&amp;pid=d3014a537&amp;color=0,0,0&amp;vtp=1&amp;bbb=1&amp;hb=1">
            <a:extLst>
              <a:ext uri="{FF2B5EF4-FFF2-40B4-BE49-F238E27FC236}">
                <a16:creationId xmlns:a16="http://schemas.microsoft.com/office/drawing/2014/main" id="{992F45C6-AF02-158C-68B4-6806B4F2D907}"/>
              </a:ext>
            </a:extLst>
          </p:cNvPr>
          <p:cNvSpPr/>
          <p:nvPr/>
        </p:nvSpPr>
        <p:spPr>
          <a:xfrm>
            <a:off x="503995" y="5311865"/>
            <a:ext cx="11184010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Kumquats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（金橘）,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golden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wealth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“kumquat”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“gold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7" name="QM_5_AN.29_1#eb134ab40.blank?vcp=1&amp;pid=d3014a537&amp;color=0,0,0&amp;vpa=24&amp;vtp=1&amp;bbb=1">
            <a:extLst>
              <a:ext uri="{FF2B5EF4-FFF2-40B4-BE49-F238E27FC236}">
                <a16:creationId xmlns:a16="http://schemas.microsoft.com/office/drawing/2014/main" id="{713A6060-AD04-A68F-1162-536D0145F45F}"/>
              </a:ext>
            </a:extLst>
          </p:cNvPr>
          <p:cNvSpPr/>
          <p:nvPr/>
        </p:nvSpPr>
        <p:spPr>
          <a:xfrm>
            <a:off x="7037669" y="1435015"/>
            <a:ext cx="18526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represent</a:t>
            </a:r>
            <a:endParaRPr lang="en-US" altLang="zh-CN" sz="2400" dirty="0"/>
          </a:p>
        </p:txBody>
      </p:sp>
      <p:sp>
        <p:nvSpPr>
          <p:cNvPr id="8" name="QM_5_AN.30_1#eb134ab40.blank?vcp=1&amp;pid=d3014a537&amp;color=0,0,0&amp;vpa=25&amp;vtp=1&amp;bbb=1">
            <a:extLst>
              <a:ext uri="{FF2B5EF4-FFF2-40B4-BE49-F238E27FC236}">
                <a16:creationId xmlns:a16="http://schemas.microsoft.com/office/drawing/2014/main" id="{09AAC05D-B0A6-F25E-F885-33524536E3AB}"/>
              </a:ext>
            </a:extLst>
          </p:cNvPr>
          <p:cNvSpPr/>
          <p:nvPr/>
        </p:nvSpPr>
        <p:spPr>
          <a:xfrm>
            <a:off x="6399748" y="1993815"/>
            <a:ext cx="931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</a:t>
            </a:r>
            <a:endParaRPr lang="en-US" altLang="zh-CN" sz="2400" dirty="0"/>
          </a:p>
        </p:txBody>
      </p:sp>
      <p:sp>
        <p:nvSpPr>
          <p:cNvPr id="9" name="QM_5_AN.31_1#eb134ab40.blank?vcp=1&amp;pid=d3014a537&amp;color=0,0,0&amp;vpa=26&amp;vtp=1&amp;bbb=1">
            <a:extLst>
              <a:ext uri="{FF2B5EF4-FFF2-40B4-BE49-F238E27FC236}">
                <a16:creationId xmlns:a16="http://schemas.microsoft.com/office/drawing/2014/main" id="{D0EE6050-F931-C7F7-6FF7-400205ECC848}"/>
              </a:ext>
            </a:extLst>
          </p:cNvPr>
          <p:cNvSpPr/>
          <p:nvPr/>
        </p:nvSpPr>
        <p:spPr>
          <a:xfrm>
            <a:off x="8532015" y="3632925"/>
            <a:ext cx="148513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given</a:t>
            </a:r>
            <a:endParaRPr lang="en-US" altLang="zh-CN" sz="2400" dirty="0"/>
          </a:p>
        </p:txBody>
      </p:sp>
      <p:sp>
        <p:nvSpPr>
          <p:cNvPr id="10" name="QM_5_AN.32_1#eb134ab40.blank?vcp=1&amp;pid=d3014a537&amp;color=0,0,0&amp;vpa=27&amp;vtp=1&amp;bbb=1">
            <a:extLst>
              <a:ext uri="{FF2B5EF4-FFF2-40B4-BE49-F238E27FC236}">
                <a16:creationId xmlns:a16="http://schemas.microsoft.com/office/drawing/2014/main" id="{6EAADFD4-2BBA-62C5-04A2-2B19182636B1}"/>
              </a:ext>
            </a:extLst>
          </p:cNvPr>
          <p:cNvSpPr/>
          <p:nvPr/>
        </p:nvSpPr>
        <p:spPr>
          <a:xfrm>
            <a:off x="4691027" y="4741635"/>
            <a:ext cx="1287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richness</a:t>
            </a:r>
            <a:endParaRPr lang="en-US" altLang="zh-CN" sz="2400" dirty="0"/>
          </a:p>
        </p:txBody>
      </p:sp>
      <p:sp>
        <p:nvSpPr>
          <p:cNvPr id="11" name="QM_5_AN.33_1#eb134ab40.blank?vcp=1&amp;pid=d3014a537&amp;color=0,0,0&amp;vpa=28&amp;vtp=1&amp;bbb=1">
            <a:extLst>
              <a:ext uri="{FF2B5EF4-FFF2-40B4-BE49-F238E27FC236}">
                <a16:creationId xmlns:a16="http://schemas.microsoft.com/office/drawing/2014/main" id="{623076EA-CFFB-92DF-7F35-81FA4BC0D323}"/>
              </a:ext>
            </a:extLst>
          </p:cNvPr>
          <p:cNvSpPr/>
          <p:nvPr/>
        </p:nvSpPr>
        <p:spPr>
          <a:xfrm>
            <a:off x="4892638" y="5283925"/>
            <a:ext cx="8461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6352401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5_6#eb134ab40?htil=1&amp;sp=1&amp;vcp=1&amp;pid=d3014a537&amp;color=0,0,0&amp;vtp=1&amp;bbb=1&amp;hb=1">
            <a:extLst>
              <a:ext uri="{FF2B5EF4-FFF2-40B4-BE49-F238E27FC236}">
                <a16:creationId xmlns:a16="http://schemas.microsoft.com/office/drawing/2014/main" id="{30C69A92-CE13-714D-2091-DAFAB4A5E9BC}"/>
              </a:ext>
            </a:extLst>
          </p:cNvPr>
          <p:cNvSpPr/>
          <p:nvPr/>
        </p:nvSpPr>
        <p:spPr>
          <a:xfrm>
            <a:off x="503995" y="1767310"/>
            <a:ext cx="11184010" cy="103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connects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kumquats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richness.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presented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5_BD.25_7#eb134ab40?htil=1&amp;sp=1&amp;vcp=1&amp;pid=d3014a537&amp;color=0,0,0&amp;vtp=1&amp;bbb=1&amp;hb=1">
            <a:extLst>
              <a:ext uri="{FF2B5EF4-FFF2-40B4-BE49-F238E27FC236}">
                <a16:creationId xmlns:a16="http://schemas.microsoft.com/office/drawing/2014/main" id="{2CF0B7A9-A62E-1955-20CB-3B3F8257736F}"/>
              </a:ext>
            </a:extLst>
          </p:cNvPr>
          <p:cNvSpPr/>
          <p:nvPr/>
        </p:nvSpPr>
        <p:spPr>
          <a:xfrm>
            <a:off x="503995" y="2867750"/>
            <a:ext cx="1118401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shape,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represents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harmony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（和谐）.In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“apple”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“peace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（certain）,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gifts.</a:t>
            </a:r>
            <a:endParaRPr lang="en-US" altLang="zh-CN" sz="2400" dirty="0"/>
          </a:p>
        </p:txBody>
      </p:sp>
      <p:sp>
        <p:nvSpPr>
          <p:cNvPr id="4" name="QM_5_EX.36_1#eb134ab40?vcp=1&amp;pid=d3014a537&amp;color=0,0,0&amp;vtp=1&amp;bbb=1&amp;hb=1">
            <a:extLst>
              <a:ext uri="{FF2B5EF4-FFF2-40B4-BE49-F238E27FC236}">
                <a16:creationId xmlns:a16="http://schemas.microsoft.com/office/drawing/2014/main" id="{4AF18E68-4F9D-B307-F399-5854921C2047}"/>
              </a:ext>
            </a:extLst>
          </p:cNvPr>
          <p:cNvSpPr/>
          <p:nvPr/>
        </p:nvSpPr>
        <p:spPr>
          <a:xfrm>
            <a:off x="502920" y="45227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本文主要介绍了人们喜欢在春节期间互赠鲜花和水果这一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习俗及背后的意义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5_AN.34_1#eb134ab40.blank?vcp=1&amp;pid=d3014a537&amp;color=0,0,0&amp;vpa=29&amp;vtp=1&amp;bbb=1">
            <a:extLst>
              <a:ext uri="{FF2B5EF4-FFF2-40B4-BE49-F238E27FC236}">
                <a16:creationId xmlns:a16="http://schemas.microsoft.com/office/drawing/2014/main" id="{FC4B454A-1FDB-036D-5D81-6BE91608B394}"/>
              </a:ext>
            </a:extLst>
          </p:cNvPr>
          <p:cNvSpPr/>
          <p:nvPr/>
        </p:nvSpPr>
        <p:spPr>
          <a:xfrm>
            <a:off x="5756238" y="2839810"/>
            <a:ext cx="712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endParaRPr lang="en-US" altLang="zh-CN" sz="2400" dirty="0"/>
          </a:p>
        </p:txBody>
      </p:sp>
      <p:sp>
        <p:nvSpPr>
          <p:cNvPr id="6" name="QM_5_AN.35_1#eb134ab40.blank?vcp=1&amp;pid=d3014a537&amp;color=0,0,0&amp;vpa=30&amp;vtp=1&amp;bbb=1">
            <a:extLst>
              <a:ext uri="{FF2B5EF4-FFF2-40B4-BE49-F238E27FC236}">
                <a16:creationId xmlns:a16="http://schemas.microsoft.com/office/drawing/2014/main" id="{931EFEDA-8138-3800-39BB-FDC36E7FFA7E}"/>
              </a:ext>
            </a:extLst>
          </p:cNvPr>
          <p:cNvSpPr/>
          <p:nvPr/>
        </p:nvSpPr>
        <p:spPr>
          <a:xfrm>
            <a:off x="888964" y="3923120"/>
            <a:ext cx="1455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Certainly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81115812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7_1#9128b5939?vcp=1&amp;pid=d3014a537&amp;color=0,0,0&amp;vtp=1&amp;bt=1&amp;bbb=1&amp;hb=1"/>
          <p:cNvSpPr/>
          <p:nvPr/>
        </p:nvSpPr>
        <p:spPr>
          <a:xfrm>
            <a:off x="502920" y="122383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词数：208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</a:t>
            </a:r>
            <a:endParaRPr lang="en-US" altLang="zh-CN" sz="2400" dirty="0"/>
          </a:p>
        </p:txBody>
      </p:sp>
      <p:sp>
        <p:nvSpPr>
          <p:cNvPr id="3" name="QM_5_BD.37_2#9128b5939?sp=1&amp;vcp=1&amp;pid=d3014a537&amp;color=0,0,0&amp;vtp=1&amp;bbb=1&amp;hb=1"/>
          <p:cNvSpPr/>
          <p:nvPr/>
        </p:nvSpPr>
        <p:spPr>
          <a:xfrm>
            <a:off x="502920" y="232048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[2024江苏苏州中考]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（great）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discover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（tell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</p:txBody>
      </p:sp>
      <p:sp>
        <p:nvSpPr>
          <p:cNvPr id="4" name="QM_5_BD.37_3#9128b5939?sp=1&amp;vcp=1&amp;pid=d3014a537&amp;color=0,0,0&amp;vtp=1&amp;bbb=1&amp;hb=1"/>
          <p:cNvSpPr/>
          <p:nvPr/>
        </p:nvSpPr>
        <p:spPr>
          <a:xfrm>
            <a:off x="502920" y="4517583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5000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BC,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（potato）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1500s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9" name="QM_5_AN.38_1#9128b5939.blank?vcp=1&amp;pid=d3014a537&amp;color=0,0,0&amp;vpa=31&amp;vtp=1&amp;bbb=1"/>
          <p:cNvSpPr/>
          <p:nvPr/>
        </p:nvSpPr>
        <p:spPr>
          <a:xfrm>
            <a:off x="6467190" y="2838643"/>
            <a:ext cx="112795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greatly</a:t>
            </a:r>
            <a:endParaRPr lang="en-US" altLang="zh-CN" sz="2400" dirty="0"/>
          </a:p>
        </p:txBody>
      </p:sp>
      <p:sp>
        <p:nvSpPr>
          <p:cNvPr id="10" name="QM_5_AN.39_1#9128b5939.blank?vcp=1&amp;pid=d3014a537&amp;color=0,0,0&amp;vpa=32&amp;vtp=1&amp;bbb=1"/>
          <p:cNvSpPr/>
          <p:nvPr/>
        </p:nvSpPr>
        <p:spPr>
          <a:xfrm>
            <a:off x="10039827" y="3410143"/>
            <a:ext cx="7445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tells</a:t>
            </a:r>
            <a:endParaRPr lang="en-US" altLang="zh-CN" sz="2400" dirty="0"/>
          </a:p>
        </p:txBody>
      </p:sp>
      <p:sp>
        <p:nvSpPr>
          <p:cNvPr id="11" name="QM_5_AN.40_1#9128b5939.blank?vcp=1&amp;pid=d3014a537&amp;color=0,0,0&amp;vpa=33&amp;vtp=1&amp;bbb=1"/>
          <p:cNvSpPr/>
          <p:nvPr/>
        </p:nvSpPr>
        <p:spPr>
          <a:xfrm>
            <a:off x="4401026" y="4476943"/>
            <a:ext cx="1304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potatoes</a:t>
            </a:r>
            <a:endParaRPr lang="en-US" altLang="zh-CN" sz="2400" dirty="0"/>
          </a:p>
        </p:txBody>
      </p:sp>
      <p:sp>
        <p:nvSpPr>
          <p:cNvPr id="12" name="QM_5_AN.41_1#9128b5939.blank?vcp=1&amp;pid=d3014a537&amp;color=0,0,0&amp;vpa=34&amp;vtp=1&amp;bbb=1"/>
          <p:cNvSpPr/>
          <p:nvPr/>
        </p:nvSpPr>
        <p:spPr>
          <a:xfrm>
            <a:off x="6029801" y="5048443"/>
            <a:ext cx="949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7_4#9128b5939?sp=1&amp;vcp=1&amp;pid=d3014a537&amp;color=0,0,0&amp;vtp=1&amp;bbb=1&amp;hb=1">
            <a:extLst>
              <a:ext uri="{FF2B5EF4-FFF2-40B4-BE49-F238E27FC236}">
                <a16:creationId xmlns:a16="http://schemas.microsoft.com/office/drawing/2014/main" id="{81DBB646-2FA6-45F7-858F-26C03A6EF49D}"/>
              </a:ext>
            </a:extLst>
          </p:cNvPr>
          <p:cNvSpPr/>
          <p:nvPr/>
        </p:nvSpPr>
        <p:spPr>
          <a:xfrm>
            <a:off x="502920" y="900000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1600s,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ship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（become）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fashionable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remained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wealthy.</a:t>
            </a:r>
            <a:endParaRPr lang="en-US" altLang="zh-CN" sz="2400" dirty="0"/>
          </a:p>
        </p:txBody>
      </p:sp>
      <p:sp>
        <p:nvSpPr>
          <p:cNvPr id="3" name="QM_5_BD.37_5#9128b5939?sp=1&amp;vcp=1&amp;pid=d3014a537&amp;color=0,0,0&amp;vtp=1&amp;bbb=1&amp;hb=1">
            <a:extLst>
              <a:ext uri="{FF2B5EF4-FFF2-40B4-BE49-F238E27FC236}">
                <a16:creationId xmlns:a16="http://schemas.microsoft.com/office/drawing/2014/main" id="{FB6E4F74-C12C-AB71-7B58-A272574C7D99}"/>
              </a:ext>
            </a:extLst>
          </p:cNvPr>
          <p:cNvSpPr/>
          <p:nvPr/>
        </p:nvSpPr>
        <p:spPr>
          <a:xfrm>
            <a:off x="502920" y="2427414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（甘蔗）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8,000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island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Guinea.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（wide）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</p:txBody>
      </p:sp>
      <p:sp>
        <p:nvSpPr>
          <p:cNvPr id="4" name="QM_5_BD.37_6#9128b5939?sp=1&amp;vcp=1&amp;pid=d3014a537&amp;color=0,0,0&amp;vtp=1&amp;bbb=1&amp;hb=1">
            <a:extLst>
              <a:ext uri="{FF2B5EF4-FFF2-40B4-BE49-F238E27FC236}">
                <a16:creationId xmlns:a16="http://schemas.microsoft.com/office/drawing/2014/main" id="{E58000B9-756F-168E-B357-4D71845AA384}"/>
              </a:ext>
            </a:extLst>
          </p:cNvPr>
          <p:cNvSpPr/>
          <p:nvPr/>
        </p:nvSpPr>
        <p:spPr>
          <a:xfrm>
            <a:off x="502920" y="3964114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Cocoa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spicy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3,000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1520s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endParaRPr lang="en-US" altLang="zh-CN" sz="2400" dirty="0"/>
          </a:p>
        </p:txBody>
      </p:sp>
      <p:sp>
        <p:nvSpPr>
          <p:cNvPr id="5" name="QM_5_BD.37_7#9128b5939?sp=1&amp;vcp=1&amp;pid=d3014a537&amp;color=0,0,0&amp;vtp=1&amp;bbb=1">
            <a:extLst>
              <a:ext uri="{FF2B5EF4-FFF2-40B4-BE49-F238E27FC236}">
                <a16:creationId xmlns:a16="http://schemas.microsoft.com/office/drawing/2014/main" id="{A78FF4D5-6385-046E-AAC1-D264177E51C9}"/>
              </a:ext>
            </a:extLst>
          </p:cNvPr>
          <p:cNvSpPr/>
          <p:nvPr/>
        </p:nvSpPr>
        <p:spPr>
          <a:xfrm>
            <a:off x="502920" y="5504243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expensive,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6" name="QM_5_EX.48_1#9128b5939?vcp=1&amp;pid=d3014a537&amp;color=0,0,0&amp;vtp=1&amp;bbb=1">
            <a:extLst>
              <a:ext uri="{FF2B5EF4-FFF2-40B4-BE49-F238E27FC236}">
                <a16:creationId xmlns:a16="http://schemas.microsoft.com/office/drawing/2014/main" id="{E46B29A4-F8C0-8653-A663-7E6799EB232B}"/>
              </a:ext>
            </a:extLst>
          </p:cNvPr>
          <p:cNvSpPr/>
          <p:nvPr/>
        </p:nvSpPr>
        <p:spPr>
          <a:xfrm>
            <a:off x="502920" y="6005575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本文介绍了一些常见的食用植物是怎样传播到全世界的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M_5_AN.42_1#9128b5939.blank?vcp=1&amp;pid=d3014a537&amp;color=0,0,0&amp;vpa=35&amp;vtp=1&amp;bbb=1">
            <a:extLst>
              <a:ext uri="{FF2B5EF4-FFF2-40B4-BE49-F238E27FC236}">
                <a16:creationId xmlns:a16="http://schemas.microsoft.com/office/drawing/2014/main" id="{2590826B-2132-C7CF-FFBD-D809F7E6F456}"/>
              </a:ext>
            </a:extLst>
          </p:cNvPr>
          <p:cNvSpPr/>
          <p:nvPr/>
        </p:nvSpPr>
        <p:spPr>
          <a:xfrm>
            <a:off x="6837203" y="1394919"/>
            <a:ext cx="120173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endParaRPr lang="en-US" altLang="zh-CN" sz="2400" dirty="0"/>
          </a:p>
        </p:txBody>
      </p:sp>
      <p:sp>
        <p:nvSpPr>
          <p:cNvPr id="8" name="QM_5_AN.43_1#9128b5939.blank?vcp=1&amp;pid=d3014a537&amp;color=0,0,0&amp;vpa=36&amp;vtp=1&amp;bbb=1">
            <a:extLst>
              <a:ext uri="{FF2B5EF4-FFF2-40B4-BE49-F238E27FC236}">
                <a16:creationId xmlns:a16="http://schemas.microsoft.com/office/drawing/2014/main" id="{9CC59AB8-8561-F6B0-AF26-F275EE94BA26}"/>
              </a:ext>
            </a:extLst>
          </p:cNvPr>
          <p:cNvSpPr/>
          <p:nvPr/>
        </p:nvSpPr>
        <p:spPr>
          <a:xfrm>
            <a:off x="3115151" y="1883932"/>
            <a:ext cx="4746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9" name="QM_5_AN.44_1#9128b5939.blank?vcp=1&amp;pid=d3014a537&amp;color=0,0,0&amp;vpa=37&amp;vtp=1">
            <a:extLst>
              <a:ext uri="{FF2B5EF4-FFF2-40B4-BE49-F238E27FC236}">
                <a16:creationId xmlns:a16="http://schemas.microsoft.com/office/drawing/2014/main" id="{FC71EED3-3AED-B0E1-2172-FFB284609FB5}"/>
              </a:ext>
            </a:extLst>
          </p:cNvPr>
          <p:cNvSpPr/>
          <p:nvPr/>
        </p:nvSpPr>
        <p:spPr>
          <a:xfrm>
            <a:off x="7806213" y="2401633"/>
            <a:ext cx="3730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M_5_AN.45_1#9128b5939.blank?vcp=1&amp;pid=d3014a537&amp;color=0,0,0&amp;vpa=38&amp;vtp=1&amp;bbb=1">
            <a:extLst>
              <a:ext uri="{FF2B5EF4-FFF2-40B4-BE49-F238E27FC236}">
                <a16:creationId xmlns:a16="http://schemas.microsoft.com/office/drawing/2014/main" id="{909C16B0-EE1E-27B3-5E4E-58DE46306B31}"/>
              </a:ext>
            </a:extLst>
          </p:cNvPr>
          <p:cNvSpPr/>
          <p:nvPr/>
        </p:nvSpPr>
        <p:spPr>
          <a:xfrm>
            <a:off x="4329589" y="3411346"/>
            <a:ext cx="965200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wider</a:t>
            </a:r>
            <a:endParaRPr lang="en-US" altLang="zh-CN" sz="2400" dirty="0"/>
          </a:p>
        </p:txBody>
      </p:sp>
      <p:sp>
        <p:nvSpPr>
          <p:cNvPr id="11" name="QM_5_AN.46_1#9128b5939.blank?vcp=1&amp;pid=d3014a537&amp;color=0,0,0&amp;vpa=39&amp;vtp=1&amp;bbb=1">
            <a:extLst>
              <a:ext uri="{FF2B5EF4-FFF2-40B4-BE49-F238E27FC236}">
                <a16:creationId xmlns:a16="http://schemas.microsoft.com/office/drawing/2014/main" id="{CC2A1571-DEE8-AE32-C5AE-1C1C1052E0E7}"/>
              </a:ext>
            </a:extLst>
          </p:cNvPr>
          <p:cNvSpPr/>
          <p:nvPr/>
        </p:nvSpPr>
        <p:spPr>
          <a:xfrm>
            <a:off x="7091838" y="4459033"/>
            <a:ext cx="8810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12" name="QM_5_AN.47_1#9128b5939.blank?vcp=1&amp;pid=d3014a537&amp;color=0,0,0&amp;vpa=40&amp;vtp=1&amp;bbb=1">
            <a:extLst>
              <a:ext uri="{FF2B5EF4-FFF2-40B4-BE49-F238E27FC236}">
                <a16:creationId xmlns:a16="http://schemas.microsoft.com/office/drawing/2014/main" id="{43A0CF67-81DE-B0D4-17B2-53F1A04B97A3}"/>
              </a:ext>
            </a:extLst>
          </p:cNvPr>
          <p:cNvSpPr/>
          <p:nvPr/>
        </p:nvSpPr>
        <p:spPr>
          <a:xfrm>
            <a:off x="1484788" y="5434075"/>
            <a:ext cx="254317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Although/Though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5991835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aa7b37ce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题型五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语法填空</a:t>
            </a:r>
            <a:endParaRPr lang="en-US" altLang="zh-CN" sz="6600" dirty="0"/>
          </a:p>
        </p:txBody>
      </p:sp>
      <p:pic>
        <p:nvPicPr>
          <p:cNvPr id="3" name="C_2#6aa7b37ce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014a537.fixed?vcp=1&amp;pid=db3c63ed3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5_BD#480d62041?vcp=1&amp;pid=d3014a537&amp;color=0,0,0&amp;vtp=1&amp;bt=1&amp;bbb=1"/>
          <p:cNvSpPr/>
          <p:nvPr/>
        </p:nvSpPr>
        <p:spPr>
          <a:xfrm>
            <a:off x="502920" y="370719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满分：40分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M_5_BD.1_1#49dcc3b76?vcp=1&amp;pid=d3014a537&amp;color=0,0,0&amp;vtp=1&amp;bbb=1&amp;hb=1"/>
          <p:cNvSpPr/>
          <p:nvPr/>
        </p:nvSpPr>
        <p:spPr>
          <a:xfrm>
            <a:off x="502920" y="176041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216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4" name="QM_5_BD.1_2#49dcc3b76?sp=1&amp;vcp=1&amp;pid=d3014a537&amp;color=0,0,0&amp;vtp=1&amp;bbb=1&amp;hb=1"/>
          <p:cNvSpPr/>
          <p:nvPr/>
        </p:nvSpPr>
        <p:spPr>
          <a:xfrm>
            <a:off x="502920" y="2864043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[2024四川南充中考]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Shumei,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1937,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factory.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1996,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（one）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汉字）.Sixteen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story）.It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（usual）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revised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（修改）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（satisfy）.</a:t>
            </a:r>
            <a:endParaRPr lang="en-US" altLang="zh-CN" sz="2400" dirty="0"/>
          </a:p>
        </p:txBody>
      </p:sp>
      <p:sp>
        <p:nvSpPr>
          <p:cNvPr id="7" name="QM_5_AN.2_1#49dcc3b76.blank?vcp=1&amp;pid=d3014a537&amp;color=0,0,0&amp;vpa=1&amp;vtp=1&amp;bbb=1"/>
          <p:cNvSpPr/>
          <p:nvPr/>
        </p:nvSpPr>
        <p:spPr>
          <a:xfrm>
            <a:off x="7018051" y="3394903"/>
            <a:ext cx="762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endParaRPr lang="en-US" altLang="zh-CN" sz="2400" dirty="0"/>
          </a:p>
        </p:txBody>
      </p:sp>
      <p:sp>
        <p:nvSpPr>
          <p:cNvPr id="8" name="QM_5_AN.3_1#49dcc3b76.blank?vcp=1&amp;pid=d3014a537&amp;color=0,0,0&amp;vpa=2&amp;vtp=1&amp;bbb=1"/>
          <p:cNvSpPr/>
          <p:nvPr/>
        </p:nvSpPr>
        <p:spPr>
          <a:xfrm>
            <a:off x="10562622" y="3953703"/>
            <a:ext cx="10668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endParaRPr lang="en-US" altLang="zh-CN" sz="2400" dirty="0"/>
          </a:p>
        </p:txBody>
      </p:sp>
      <p:sp>
        <p:nvSpPr>
          <p:cNvPr id="9" name="QM_5_AN.4_1#49dcc3b76.blank?vcp=1&amp;pid=d3014a537&amp;color=0,0,0&amp;vpa=3&amp;vtp=1&amp;bbb=1"/>
          <p:cNvSpPr/>
          <p:nvPr/>
        </p:nvSpPr>
        <p:spPr>
          <a:xfrm>
            <a:off x="1993615" y="5058603"/>
            <a:ext cx="11525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endParaRPr lang="en-US" altLang="zh-CN" sz="2400" dirty="0"/>
          </a:p>
        </p:txBody>
      </p:sp>
      <p:sp>
        <p:nvSpPr>
          <p:cNvPr id="10" name="QM_5_AN.5_1#49dcc3b76.blank?vcp=1&amp;pid=d3014a537&amp;color=0,0,0&amp;vpa=4&amp;vtp=1&amp;bbb=1"/>
          <p:cNvSpPr/>
          <p:nvPr/>
        </p:nvSpPr>
        <p:spPr>
          <a:xfrm>
            <a:off x="5382101" y="5608513"/>
            <a:ext cx="1287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satisfied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3#49dcc3b76?sp=1&amp;vcp=1&amp;pid=d3014a537&amp;color=0,0,0&amp;vtp=1&amp;bbb=1&amp;hb=1">
            <a:extLst>
              <a:ext uri="{FF2B5EF4-FFF2-40B4-BE49-F238E27FC236}">
                <a16:creationId xmlns:a16="http://schemas.microsoft.com/office/drawing/2014/main" id="{59B93A7E-A8D0-66B9-0315-4D9307960120}"/>
              </a:ext>
            </a:extLst>
          </p:cNvPr>
          <p:cNvSpPr/>
          <p:nvPr/>
        </p:nvSpPr>
        <p:spPr>
          <a:xfrm>
            <a:off x="502920" y="946350"/>
            <a:ext cx="11183112" cy="2713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2013,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book,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Poverty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sympathy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同情）.“Don't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fans.“The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hardships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mentioned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endParaRPr lang="en-US" altLang="zh-CN" sz="2400" dirty="0"/>
          </a:p>
        </p:txBody>
      </p:sp>
      <p:sp>
        <p:nvSpPr>
          <p:cNvPr id="3" name="QM_5_BD.1_4#49dcc3b76?sp=1&amp;vcp=1&amp;pid=d3014a537&amp;color=0,0,0&amp;vtp=1&amp;bbb=1&amp;hb=1">
            <a:extLst>
              <a:ext uri="{FF2B5EF4-FFF2-40B4-BE49-F238E27FC236}">
                <a16:creationId xmlns:a16="http://schemas.microsoft.com/office/drawing/2014/main" id="{72E6F876-8C71-D0F8-CD5B-CD2428566925}"/>
              </a:ext>
            </a:extLst>
          </p:cNvPr>
          <p:cNvSpPr/>
          <p:nvPr/>
        </p:nvSpPr>
        <p:spPr>
          <a:xfrm>
            <a:off x="502920" y="369906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elderly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（publish）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600,000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length.“It's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balanced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diet.“If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130,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（start）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jokingly.</a:t>
            </a:r>
            <a:endParaRPr lang="en-US" altLang="zh-CN" sz="2400" dirty="0"/>
          </a:p>
        </p:txBody>
      </p:sp>
      <p:sp>
        <p:nvSpPr>
          <p:cNvPr id="4" name="QM_5_AN.6_1#49dcc3b76.blank?vcp=1&amp;pid=d3014a537&amp;color=0,0,0&amp;vpa=5&amp;vtp=1">
            <a:extLst>
              <a:ext uri="{FF2B5EF4-FFF2-40B4-BE49-F238E27FC236}">
                <a16:creationId xmlns:a16="http://schemas.microsoft.com/office/drawing/2014/main" id="{F1397CF6-3C82-3113-8F79-6ACDD36272CC}"/>
              </a:ext>
            </a:extLst>
          </p:cNvPr>
          <p:cNvSpPr/>
          <p:nvPr/>
        </p:nvSpPr>
        <p:spPr>
          <a:xfrm>
            <a:off x="2575402" y="1477210"/>
            <a:ext cx="373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M_5_AN.7_1#49dcc3b76.blank?vcp=1&amp;pid=d3014a537&amp;color=0,0,0&amp;vpa=6&amp;vtp=1&amp;bbb=1">
            <a:extLst>
              <a:ext uri="{FF2B5EF4-FFF2-40B4-BE49-F238E27FC236}">
                <a16:creationId xmlns:a16="http://schemas.microsoft.com/office/drawing/2014/main" id="{10FB9D70-BFFA-990F-9AC2-836854AF1DA5}"/>
              </a:ext>
            </a:extLst>
          </p:cNvPr>
          <p:cNvSpPr/>
          <p:nvPr/>
        </p:nvSpPr>
        <p:spPr>
          <a:xfrm>
            <a:off x="5091589" y="2594810"/>
            <a:ext cx="129940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endParaRPr lang="en-US" altLang="zh-CN" sz="2400" dirty="0"/>
          </a:p>
        </p:txBody>
      </p:sp>
      <p:sp>
        <p:nvSpPr>
          <p:cNvPr id="6" name="QM_5_AN.8_1#49dcc3b76.blank?vcp=1&amp;pid=d3014a537&amp;color=0,0,0&amp;vpa=7&amp;vtp=1&amp;bbb=1">
            <a:extLst>
              <a:ext uri="{FF2B5EF4-FFF2-40B4-BE49-F238E27FC236}">
                <a16:creationId xmlns:a16="http://schemas.microsoft.com/office/drawing/2014/main" id="{4BE73B02-B31D-492F-6D76-9AB657B5DE74}"/>
              </a:ext>
            </a:extLst>
          </p:cNvPr>
          <p:cNvSpPr/>
          <p:nvPr/>
        </p:nvSpPr>
        <p:spPr>
          <a:xfrm>
            <a:off x="5172551" y="3658420"/>
            <a:ext cx="20875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published</a:t>
            </a:r>
            <a:endParaRPr lang="en-US" altLang="zh-CN" sz="2400" dirty="0"/>
          </a:p>
        </p:txBody>
      </p:sp>
      <p:sp>
        <p:nvSpPr>
          <p:cNvPr id="7" name="QM_5_AN.9_1#49dcc3b76.blank?vcp=1&amp;pid=d3014a537&amp;color=0,0,0&amp;vpa=8&amp;vtp=1&amp;bbb=1">
            <a:extLst>
              <a:ext uri="{FF2B5EF4-FFF2-40B4-BE49-F238E27FC236}">
                <a16:creationId xmlns:a16="http://schemas.microsoft.com/office/drawing/2014/main" id="{D741F671-DEF7-3EAD-47AB-6378E72C0652}"/>
              </a:ext>
            </a:extLst>
          </p:cNvPr>
          <p:cNvSpPr/>
          <p:nvPr/>
        </p:nvSpPr>
        <p:spPr>
          <a:xfrm>
            <a:off x="9685813" y="4217220"/>
            <a:ext cx="10668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endParaRPr lang="en-US" altLang="zh-CN" sz="2400" dirty="0"/>
          </a:p>
        </p:txBody>
      </p:sp>
      <p:sp>
        <p:nvSpPr>
          <p:cNvPr id="8" name="QM_5_AN.10_1#49dcc3b76.blank?vcp=1&amp;pid=d3014a537&amp;color=0,0,0&amp;vpa=9&amp;vtp=1&amp;bbb=1">
            <a:extLst>
              <a:ext uri="{FF2B5EF4-FFF2-40B4-BE49-F238E27FC236}">
                <a16:creationId xmlns:a16="http://schemas.microsoft.com/office/drawing/2014/main" id="{E4468972-4CBC-0A0C-D4D6-18E2BD232599}"/>
              </a:ext>
            </a:extLst>
          </p:cNvPr>
          <p:cNvSpPr/>
          <p:nvPr/>
        </p:nvSpPr>
        <p:spPr>
          <a:xfrm>
            <a:off x="10457338" y="4788720"/>
            <a:ext cx="712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endParaRPr lang="en-US" altLang="zh-CN" sz="2400" dirty="0"/>
          </a:p>
        </p:txBody>
      </p:sp>
      <p:sp>
        <p:nvSpPr>
          <p:cNvPr id="9" name="QM_5_AN.11_1#49dcc3b76.blank?vcp=1&amp;pid=d3014a537&amp;color=0,0,0&amp;vpa=10&amp;vtp=1&amp;bbb=1">
            <a:extLst>
              <a:ext uri="{FF2B5EF4-FFF2-40B4-BE49-F238E27FC236}">
                <a16:creationId xmlns:a16="http://schemas.microsoft.com/office/drawing/2014/main" id="{4C7B7279-5957-07E5-F7B1-0DA308FF5B65}"/>
              </a:ext>
            </a:extLst>
          </p:cNvPr>
          <p:cNvSpPr/>
          <p:nvPr/>
        </p:nvSpPr>
        <p:spPr>
          <a:xfrm>
            <a:off x="3013552" y="5884730"/>
            <a:ext cx="12382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440854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2_1#49dcc3b76?vcp=1&amp;pid=d3014a537&amp;color=0,0,0&amp;vtp=1&amp;bt=1&amp;bbb=1&amp;hb=1"/>
          <p:cNvSpPr/>
          <p:nvPr/>
        </p:nvSpPr>
        <p:spPr>
          <a:xfrm>
            <a:off x="502920" y="314566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本文通过描述姜淑梅在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岁以后开始学习汉字并成为作家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的故事告诉我们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活到老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学到老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_1#59498e9be?vcp=1&amp;pid=d3014a537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主题：人与社会·跨文化沟通与交流，语言与文化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260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</p:txBody>
      </p:sp>
      <p:sp>
        <p:nvSpPr>
          <p:cNvPr id="3" name="QM_5_BD.13_2#59498e9be?sp=1&amp;vcp=1&amp;pid=d3014a537&amp;color=0,0,0&amp;vtp=1&amp;bbb=1&amp;hb=1"/>
          <p:cNvSpPr/>
          <p:nvPr/>
        </p:nvSpPr>
        <p:spPr>
          <a:xfrm>
            <a:off x="502920" y="1996645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[2024广东深圳中考]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Normal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2016,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Recently,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（six）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prize.“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（introduce）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2023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secret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replied,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‘I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’,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5_AN.14_1#59498e9be.blank?vcp=1&amp;pid=d3014a537&amp;color=0,0,0&amp;vpa=11&amp;vtp=1&amp;bbb=1"/>
          <p:cNvSpPr/>
          <p:nvPr/>
        </p:nvSpPr>
        <p:spPr>
          <a:xfrm>
            <a:off x="8568213" y="2514805"/>
            <a:ext cx="21193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developed</a:t>
            </a:r>
            <a:endParaRPr lang="en-US" altLang="zh-CN" sz="2400" dirty="0"/>
          </a:p>
        </p:txBody>
      </p:sp>
      <p:sp>
        <p:nvSpPr>
          <p:cNvPr id="6" name="QM_5_AN.15_1#59498e9be.blank?vcp=1&amp;pid=d3014a537&amp;color=0,0,0&amp;vpa=12&amp;vtp=1&amp;bbb=1"/>
          <p:cNvSpPr/>
          <p:nvPr/>
        </p:nvSpPr>
        <p:spPr>
          <a:xfrm>
            <a:off x="735488" y="4203905"/>
            <a:ext cx="847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sixth</a:t>
            </a:r>
            <a:endParaRPr lang="en-US" altLang="zh-CN" sz="2400" dirty="0"/>
          </a:p>
        </p:txBody>
      </p:sp>
      <p:sp>
        <p:nvSpPr>
          <p:cNvPr id="7" name="QM_5_AN.16_1#59498e9be.blank?vcp=1&amp;pid=d3014a537&amp;color=0,0,0&amp;vpa=13&amp;vtp=1&amp;bbb=1"/>
          <p:cNvSpPr/>
          <p:nvPr/>
        </p:nvSpPr>
        <p:spPr>
          <a:xfrm>
            <a:off x="710088" y="4762705"/>
            <a:ext cx="22836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introduced</a:t>
            </a:r>
            <a:endParaRPr lang="en-US" altLang="zh-CN" sz="2400" dirty="0"/>
          </a:p>
        </p:txBody>
      </p:sp>
      <p:sp>
        <p:nvSpPr>
          <p:cNvPr id="8" name="QM_5_AN.17_1#59498e9be.blank?vcp=1&amp;pid=d3014a537&amp;color=0,0,0&amp;vpa=14&amp;vtp=1&amp;bbb=1"/>
          <p:cNvSpPr/>
          <p:nvPr/>
        </p:nvSpPr>
        <p:spPr>
          <a:xfrm>
            <a:off x="8934927" y="5308805"/>
            <a:ext cx="10175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1298</Words>
  <Application>Microsoft Office PowerPoint</Application>
  <PresentationFormat>宽屏</PresentationFormat>
  <Paragraphs>142</Paragraphs>
  <Slides>16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13480886827</cp:lastModifiedBy>
  <cp:revision>3</cp:revision>
  <dcterms:created xsi:type="dcterms:W3CDTF">2024-10-12T15:43:08Z</dcterms:created>
  <dcterms:modified xsi:type="dcterms:W3CDTF">2024-10-12T15:57:53Z</dcterms:modified>
  <cp:category/>
  <cp:contentStatus/>
</cp:coreProperties>
</file>